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9" r:id="rId2"/>
    <p:sldId id="310" r:id="rId3"/>
    <p:sldId id="312" r:id="rId4"/>
    <p:sldId id="313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25" r:id="rId17"/>
    <p:sldId id="326" r:id="rId18"/>
    <p:sldId id="327" r:id="rId19"/>
    <p:sldId id="328" r:id="rId20"/>
    <p:sldId id="329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8" r:id="rId38"/>
    <p:sldId id="349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59" r:id="rId49"/>
    <p:sldId id="360" r:id="rId5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1522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142FB9-8055-48AF-A195-A610189DDFCE}" type="datetimeFigureOut">
              <a:rPr lang="en-US" smtClean="0"/>
              <a:pPr/>
              <a:t>2/2/2023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2E7562-2148-4D95-A662-055FF9EF371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dmin\Pictures\631s\8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72264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99"/>
    </mc:Choice>
    <mc:Fallback>
      <p:transition spd="slow" advTm="7399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Admin\Pictures\631s\9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Admin\Pictures\631s\9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Admin\Pictures\631s\9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05876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C:\Users\Admin\Pictures\631s\9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C:\Users\Admin\Pictures\631s\9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C:\Users\Admin\Pictures\631s\9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C:\Users\Admin\Pictures\631s\9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C:\Users\Admin\Pictures\631s\9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C:\Users\Admin\Pictures\631s\10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386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C:\Users\Admin\Pictures\631s\10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Admin\Pictures\631s\8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71"/>
    </mc:Choice>
    <mc:Fallback>
      <p:transition spd="slow" advTm="807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C:\Users\Admin\Pictures\631s\10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C:\Users\Admin\Pictures\631s\10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C:\Users\Admin\Pictures\631s\10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881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C:\Users\Admin\Pictures\631s\10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958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 descr="C:\Users\Admin\Pictures\631s\10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1293" cy="6629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C:\Users\Admin\Pictures\631s\10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883920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C:\Users\Admin\Pictures\631s\10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05876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 descr="C:\Users\Admin\Pictures\631s\10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84943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C:\Users\Admin\Pictures\631s\11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341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Users\Admin\Pictures\631s\11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05876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Pictures\631s\8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07912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 descr="C:\Users\Admin\Pictures\631s\11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1516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C:\Users\Admin\Pictures\631s\11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7639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C:\Users\Admin\Pictures\631s\11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72021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C:\Users\Admin\Pictures\631s\11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C:\Users\Admin\Pictures\631s\11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8817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C:\Users\Admin\Pictures\631s\11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Admin\Pictures\631s\11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59198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C:\Users\Admin\Pictures\631s\11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C:\Users\Admin\Pictures\631s\12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907202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C:\Users\Admin\Pictures\631s\12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6535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-68580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15340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min\Pictures\631s\8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C:\Users\Admin\Pictures\631s\12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6535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C:\Users\Admin\Pictures\631s\12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27294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3" name="Picture 5" descr="C:\Users\Admin\Pictures\631s\12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2979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C:\Users\Admin\Pictures\631s\12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1888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 descr="C:\Users\Admin\Pictures\631s\12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8912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C:\Users\Admin\Pictures\631s\12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8817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-495300" y="66294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 descr="C:\Users\Admin\Pictures\631s\12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8546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 descr="C:\Users\Admin\Pictures\631s\12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8628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C:\Users\Admin\Pictures\631s\13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088365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C:\Users\Admin\Pictures\631s\13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2964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Admin\Pictures\631s\8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Admin\Pictures\631s\8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61813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64870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Admin\Pictures\631s\89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-7620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38200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Admin\Pictures\631s\90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54563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Admin\Pictures\631s\9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19107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8153400" y="6553200"/>
            <a:ext cx="9906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2108</TotalTime>
  <Words>0</Words>
  <Application>Microsoft Office PowerPoint</Application>
  <PresentationFormat>On-screen Show (4:3)</PresentationFormat>
  <Paragraphs>0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Admin</dc:creator>
  <cp:lastModifiedBy>Administrator</cp:lastModifiedBy>
  <cp:revision>109</cp:revision>
  <dcterms:created xsi:type="dcterms:W3CDTF">2021-12-27T01:11:29Z</dcterms:created>
  <dcterms:modified xsi:type="dcterms:W3CDTF">2023-02-02T03:10:42Z</dcterms:modified>
</cp:coreProperties>
</file>